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68" r:id="rId2"/>
    <p:sldId id="256" r:id="rId3"/>
    <p:sldId id="257" r:id="rId4"/>
    <p:sldId id="269" r:id="rId5"/>
    <p:sldId id="270" r:id="rId6"/>
    <p:sldId id="261" r:id="rId7"/>
    <p:sldId id="271" r:id="rId8"/>
    <p:sldId id="263" r:id="rId9"/>
    <p:sldId id="264" r:id="rId10"/>
    <p:sldId id="266" r:id="rId11"/>
    <p:sldId id="272" r:id="rId12"/>
    <p:sldId id="275" r:id="rId13"/>
    <p:sldId id="273" r:id="rId14"/>
    <p:sldId id="274" r:id="rId15"/>
    <p:sldId id="27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61"/>
    <a:srgbClr val="BF9E97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02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84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70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92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8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90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34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8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02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1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6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54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88A06-B538-4FC1-8BEE-C5515EC15C1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68160-1AEC-4B33-9632-8830B218B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2" y="1390648"/>
            <a:ext cx="3901778" cy="3901778"/>
          </a:xfrm>
        </p:spPr>
      </p:pic>
      <p:sp>
        <p:nvSpPr>
          <p:cNvPr id="5" name="직사각형 4"/>
          <p:cNvSpPr/>
          <p:nvPr/>
        </p:nvSpPr>
        <p:spPr>
          <a:xfrm>
            <a:off x="4115628" y="2018210"/>
            <a:ext cx="792204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1500" b="1" dirty="0" err="1" smtClean="0">
                <a:ln/>
                <a:solidFill>
                  <a:schemeClr val="tx2">
                    <a:lumMod val="50000"/>
                  </a:schemeClr>
                </a:solidFill>
              </a:rPr>
              <a:t>MoyaMoya</a:t>
            </a:r>
            <a:endParaRPr lang="en-US" altLang="ko-KR" sz="115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15628" y="4140936"/>
            <a:ext cx="792204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</a:rPr>
              <a:t>SSAFY </a:t>
            </a:r>
            <a:r>
              <a:rPr lang="ko-KR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서울 </a:t>
            </a:r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ko-KR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반 </a:t>
            </a:r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</a:rPr>
              <a:t>14</a:t>
            </a:r>
            <a:r>
              <a:rPr lang="ko-KR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조</a:t>
            </a:r>
            <a:endParaRPr lang="en-US" altLang="ko-KR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박민형</a:t>
            </a:r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ko-KR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조우현</a:t>
            </a:r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ko-KR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김지환</a:t>
            </a:r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ko-KR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김준호</a:t>
            </a:r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ko-KR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강민</a:t>
            </a:r>
          </a:p>
        </p:txBody>
      </p:sp>
    </p:spTree>
    <p:extLst>
      <p:ext uri="{BB962C8B-B14F-4D97-AF65-F5344CB8AC3E}">
        <p14:creationId xmlns:p14="http://schemas.microsoft.com/office/powerpoint/2010/main" val="31962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830897" y="442732"/>
            <a:ext cx="3932237" cy="830483"/>
          </a:xfrm>
        </p:spPr>
        <p:txBody>
          <a:bodyPr>
            <a:noAutofit/>
          </a:bodyPr>
          <a:lstStyle/>
          <a:p>
            <a:r>
              <a:rPr lang="ko-KR" altLang="en-US" sz="5400" dirty="0" err="1" smtClean="0">
                <a:solidFill>
                  <a:srgbClr val="FFFF00"/>
                </a:solidFill>
              </a:rPr>
              <a:t>슬랙</a:t>
            </a:r>
            <a:endParaRPr lang="ko-KR" altLang="en-US" sz="5400" dirty="0">
              <a:solidFill>
                <a:srgbClr val="FFFF00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7830897" y="1666754"/>
            <a:ext cx="3932237" cy="44728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ko-KR" altLang="en-US" sz="4000" dirty="0" smtClean="0"/>
              <a:t>플라스크 서버</a:t>
            </a:r>
            <a:endParaRPr lang="en-US" altLang="ko-KR" sz="4000" dirty="0" smtClean="0"/>
          </a:p>
          <a:p>
            <a:pPr marL="285750" indent="-285750">
              <a:buFontTx/>
              <a:buChar char="-"/>
            </a:pPr>
            <a:r>
              <a:rPr lang="ko-KR" altLang="en-US" sz="4000" dirty="0" smtClean="0"/>
              <a:t>문장 입력 후 </a:t>
            </a:r>
            <a:endParaRPr lang="en-US" altLang="ko-KR" sz="4000" dirty="0" smtClean="0"/>
          </a:p>
          <a:p>
            <a:pPr marL="285750" indent="-285750">
              <a:buFontTx/>
              <a:buChar char="-"/>
            </a:pPr>
            <a:r>
              <a:rPr lang="ko-KR" altLang="en-US" sz="4000" dirty="0" smtClean="0"/>
              <a:t>예측함수 답변</a:t>
            </a:r>
            <a:endParaRPr lang="en-US" altLang="ko-KR" sz="4000" dirty="0" smtClean="0"/>
          </a:p>
          <a:p>
            <a:pPr marL="285750" indent="-285750">
              <a:buFontTx/>
              <a:buChar char="-"/>
            </a:pPr>
            <a:r>
              <a:rPr lang="en-US" altLang="ko-KR" sz="4000" dirty="0" smtClean="0"/>
              <a:t>DB</a:t>
            </a:r>
            <a:r>
              <a:rPr lang="ko-KR" altLang="en-US" sz="4000" dirty="0" smtClean="0"/>
              <a:t>저장</a:t>
            </a:r>
            <a:endParaRPr lang="en-US" altLang="ko-KR" sz="4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43" y="1666754"/>
            <a:ext cx="7094321" cy="35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2" y="1390648"/>
            <a:ext cx="3901778" cy="3901778"/>
          </a:xfrm>
        </p:spPr>
      </p:pic>
      <p:sp>
        <p:nvSpPr>
          <p:cNvPr id="5" name="직사각형 4"/>
          <p:cNvSpPr/>
          <p:nvPr/>
        </p:nvSpPr>
        <p:spPr>
          <a:xfrm>
            <a:off x="4115628" y="2018210"/>
            <a:ext cx="792204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1500" b="1" dirty="0" err="1" smtClean="0">
                <a:ln/>
                <a:solidFill>
                  <a:schemeClr val="tx2">
                    <a:lumMod val="50000"/>
                  </a:schemeClr>
                </a:solidFill>
              </a:rPr>
              <a:t>MoyaMoya</a:t>
            </a:r>
            <a:endParaRPr lang="en-US" altLang="ko-KR" sz="115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15628" y="3654053"/>
            <a:ext cx="792204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7200" b="1" dirty="0" smtClean="0">
                <a:ln/>
                <a:solidFill>
                  <a:schemeClr val="tx2">
                    <a:lumMod val="50000"/>
                  </a:schemeClr>
                </a:solidFill>
              </a:rPr>
              <a:t>UCC</a:t>
            </a:r>
            <a:endParaRPr lang="en-US" altLang="ko-KR" sz="72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CC제작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450" y="658812"/>
            <a:ext cx="9394654" cy="5284788"/>
          </a:xfrm>
        </p:spPr>
      </p:pic>
    </p:spTree>
    <p:extLst>
      <p:ext uri="{BB962C8B-B14F-4D97-AF65-F5344CB8AC3E}">
        <p14:creationId xmlns:p14="http://schemas.microsoft.com/office/powerpoint/2010/main" val="343111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2" y="1390648"/>
            <a:ext cx="3901778" cy="3901778"/>
          </a:xfrm>
        </p:spPr>
      </p:pic>
      <p:sp>
        <p:nvSpPr>
          <p:cNvPr id="5" name="직사각형 4"/>
          <p:cNvSpPr/>
          <p:nvPr/>
        </p:nvSpPr>
        <p:spPr>
          <a:xfrm>
            <a:off x="4115628" y="2018210"/>
            <a:ext cx="792204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1500" b="1" dirty="0" err="1" smtClean="0">
                <a:ln/>
                <a:solidFill>
                  <a:schemeClr val="tx2">
                    <a:lumMod val="50000"/>
                  </a:schemeClr>
                </a:solidFill>
              </a:rPr>
              <a:t>MoyaMoya</a:t>
            </a:r>
            <a:endParaRPr lang="en-US" altLang="ko-KR" sz="115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15628" y="3654053"/>
            <a:ext cx="792204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7200" b="1" smtClean="0">
                <a:ln/>
                <a:solidFill>
                  <a:schemeClr val="tx2">
                    <a:lumMod val="50000"/>
                  </a:schemeClr>
                </a:solidFill>
              </a:rPr>
              <a:t>Epilogue</a:t>
            </a:r>
            <a:endParaRPr lang="en-US" altLang="ko-KR" sz="72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25588"/>
            <a:ext cx="1257300" cy="16777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03789"/>
            <a:ext cx="1260251" cy="1677709"/>
          </a:xfrm>
          <a:prstGeom prst="rect">
            <a:avLst/>
          </a:prstGeom>
        </p:spPr>
      </p:pic>
      <p:sp>
        <p:nvSpPr>
          <p:cNvPr id="12" name="타원형 설명선 11"/>
          <p:cNvSpPr/>
          <p:nvPr/>
        </p:nvSpPr>
        <p:spPr>
          <a:xfrm>
            <a:off x="2333625" y="441602"/>
            <a:ext cx="3867150" cy="1661696"/>
          </a:xfrm>
          <a:prstGeom prst="wedgeEllipseCallout">
            <a:avLst>
              <a:gd name="adj1" fmla="val -55979"/>
              <a:gd name="adj2" fmla="val -52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바쁜 </a:t>
            </a:r>
            <a:r>
              <a:rPr lang="ko-KR" altLang="en-US" dirty="0"/>
              <a:t>시기였지만</a:t>
            </a:r>
            <a:r>
              <a:rPr lang="en-US" altLang="ko-KR" dirty="0"/>
              <a:t>, </a:t>
            </a:r>
            <a:r>
              <a:rPr lang="ko-KR" altLang="en-US" dirty="0"/>
              <a:t>잘하는 팀원들과 함께 프로젝트를 </a:t>
            </a:r>
            <a:r>
              <a:rPr lang="ko-KR" altLang="en-US" dirty="0" err="1"/>
              <a:t>완성시킬수</a:t>
            </a:r>
            <a:r>
              <a:rPr lang="ko-KR" altLang="en-US" dirty="0"/>
              <a:t> 있어서 뿌듯했습니다 </a:t>
            </a:r>
            <a:r>
              <a:rPr lang="en-US" altLang="ko-KR" dirty="0"/>
              <a:t>:)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2333625" y="2719802"/>
            <a:ext cx="3867150" cy="1661696"/>
          </a:xfrm>
          <a:prstGeom prst="wedgeEllipseCallout">
            <a:avLst>
              <a:gd name="adj1" fmla="val -55979"/>
              <a:gd name="adj2" fmla="val -52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사용만했던 </a:t>
            </a:r>
            <a:r>
              <a:rPr lang="ko-KR" altLang="en-US" dirty="0" err="1"/>
              <a:t>챗봇을</a:t>
            </a:r>
            <a:r>
              <a:rPr lang="ko-KR" altLang="en-US" dirty="0"/>
              <a:t> 직접 만들어보니 좋았습니다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25587"/>
            <a:ext cx="1260251" cy="1677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49" y="2837139"/>
            <a:ext cx="1263202" cy="1263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49" y="4591048"/>
            <a:ext cx="1257300" cy="1673781"/>
          </a:xfrm>
          <a:prstGeom prst="rect">
            <a:avLst/>
          </a:prstGeom>
        </p:spPr>
      </p:pic>
      <p:sp>
        <p:nvSpPr>
          <p:cNvPr id="17" name="타원형 설명선 16"/>
          <p:cNvSpPr/>
          <p:nvPr/>
        </p:nvSpPr>
        <p:spPr>
          <a:xfrm>
            <a:off x="8089676" y="441602"/>
            <a:ext cx="3867150" cy="1661696"/>
          </a:xfrm>
          <a:prstGeom prst="wedgeEllipseCallout">
            <a:avLst>
              <a:gd name="adj1" fmla="val -55979"/>
              <a:gd name="adj2" fmla="val -52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다소 어려운 프로젝트였지만 완성하니 </a:t>
            </a:r>
            <a:r>
              <a:rPr lang="ko-KR" altLang="en-US" dirty="0" err="1"/>
              <a:t>보람있었습니다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타원형 설명선 17"/>
          <p:cNvSpPr/>
          <p:nvPr/>
        </p:nvSpPr>
        <p:spPr>
          <a:xfrm>
            <a:off x="8089676" y="2637892"/>
            <a:ext cx="3867150" cy="1661696"/>
          </a:xfrm>
          <a:prstGeom prst="wedgeEllipseCallout">
            <a:avLst>
              <a:gd name="adj1" fmla="val -55979"/>
              <a:gd name="adj2" fmla="val -52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AWS </a:t>
            </a:r>
            <a:r>
              <a:rPr lang="ko-KR" altLang="en-US" dirty="0"/>
              <a:t>삼행시</a:t>
            </a:r>
          </a:p>
          <a:p>
            <a:pPr algn="ctr"/>
            <a:r>
              <a:rPr lang="en-US" altLang="ko-KR" dirty="0" smtClean="0"/>
              <a:t>A </a:t>
            </a:r>
            <a:r>
              <a:rPr lang="en-US" altLang="ko-KR" dirty="0"/>
              <a:t>- </a:t>
            </a:r>
            <a:r>
              <a:rPr lang="ko-KR" altLang="en-US" dirty="0"/>
              <a:t>아 </a:t>
            </a:r>
          </a:p>
          <a:p>
            <a:pPr algn="ctr"/>
            <a:r>
              <a:rPr lang="en-US" altLang="ko-KR" dirty="0" smtClean="0"/>
              <a:t>W </a:t>
            </a:r>
            <a:r>
              <a:rPr lang="en-US" altLang="ko-KR" dirty="0"/>
              <a:t>- </a:t>
            </a:r>
            <a:r>
              <a:rPr lang="ko-KR" altLang="en-US" dirty="0"/>
              <a:t>완전 </a:t>
            </a:r>
          </a:p>
          <a:p>
            <a:pPr algn="ctr"/>
            <a:r>
              <a:rPr lang="en-US" altLang="ko-KR" dirty="0" smtClean="0"/>
              <a:t>S </a:t>
            </a:r>
            <a:r>
              <a:rPr lang="en-US" altLang="ko-KR" dirty="0"/>
              <a:t>- </a:t>
            </a:r>
            <a:r>
              <a:rPr lang="ko-KR" altLang="en-US" dirty="0"/>
              <a:t>싫다</a:t>
            </a:r>
          </a:p>
        </p:txBody>
      </p:sp>
      <p:sp>
        <p:nvSpPr>
          <p:cNvPr id="19" name="타원형 설명선 18"/>
          <p:cNvSpPr/>
          <p:nvPr/>
        </p:nvSpPr>
        <p:spPr>
          <a:xfrm>
            <a:off x="8089676" y="4603133"/>
            <a:ext cx="3867150" cy="1661696"/>
          </a:xfrm>
          <a:prstGeom prst="wedgeEllipseCallout">
            <a:avLst>
              <a:gd name="adj1" fmla="val -55979"/>
              <a:gd name="adj2" fmla="val -52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바쁘게 하다 보니 완성되어 있었습니다</a:t>
            </a:r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6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2" y="1390648"/>
            <a:ext cx="3901778" cy="3901778"/>
          </a:xfrm>
        </p:spPr>
      </p:pic>
      <p:sp>
        <p:nvSpPr>
          <p:cNvPr id="5" name="직사각형 4"/>
          <p:cNvSpPr/>
          <p:nvPr/>
        </p:nvSpPr>
        <p:spPr>
          <a:xfrm>
            <a:off x="4115628" y="2018210"/>
            <a:ext cx="792204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1500" b="1" dirty="0" err="1" smtClean="0">
                <a:ln/>
                <a:solidFill>
                  <a:schemeClr val="tx2">
                    <a:lumMod val="50000"/>
                  </a:schemeClr>
                </a:solidFill>
              </a:rPr>
              <a:t>MoyaMoya</a:t>
            </a:r>
            <a:endParaRPr lang="en-US" altLang="ko-KR" sz="115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15628" y="3654053"/>
            <a:ext cx="792204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7200" b="1" dirty="0" smtClean="0">
                <a:ln/>
                <a:solidFill>
                  <a:schemeClr val="tx2">
                    <a:lumMod val="50000"/>
                  </a:schemeClr>
                </a:solidFill>
              </a:rPr>
              <a:t>The End</a:t>
            </a:r>
            <a:endParaRPr lang="en-US" altLang="ko-KR" sz="72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 smtClean="0"/>
              <a:t>목차</a:t>
            </a:r>
            <a:endParaRPr lang="ko-KR" altLang="en-US" sz="8000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5400" dirty="0" smtClean="0"/>
              <a:t>소개</a:t>
            </a:r>
            <a:endParaRPr lang="en-US" altLang="ko-KR" sz="5400" dirty="0" smtClean="0"/>
          </a:p>
          <a:p>
            <a:r>
              <a:rPr lang="ko-KR" altLang="en-US" sz="5400" dirty="0" err="1" smtClean="0"/>
              <a:t>아키텍쳐</a:t>
            </a:r>
            <a:endParaRPr lang="en-US" altLang="ko-KR" sz="5400" dirty="0" smtClean="0"/>
          </a:p>
          <a:p>
            <a:r>
              <a:rPr lang="ko-KR" altLang="en-US" sz="5400" dirty="0" smtClean="0"/>
              <a:t>시연 영상 </a:t>
            </a:r>
            <a:r>
              <a:rPr lang="en-US" altLang="ko-KR" sz="5400" dirty="0" smtClean="0"/>
              <a:t>(UCC)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67" y="1096572"/>
            <a:ext cx="2552218" cy="2454383"/>
          </a:xfrm>
          <a:prstGeom prst="rect">
            <a:avLst/>
          </a:prstGeom>
        </p:spPr>
      </p:pic>
      <p:pic>
        <p:nvPicPr>
          <p:cNvPr id="1026" name="Picture 2" descr="인공지능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33" y="1528961"/>
            <a:ext cx="1589603" cy="158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슬랙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14" y="1633199"/>
            <a:ext cx="3305175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덧셈 기호 3"/>
          <p:cNvSpPr/>
          <p:nvPr/>
        </p:nvSpPr>
        <p:spPr>
          <a:xfrm>
            <a:off x="2615879" y="1733453"/>
            <a:ext cx="1099595" cy="118827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등호 4"/>
          <p:cNvSpPr/>
          <p:nvPr/>
        </p:nvSpPr>
        <p:spPr>
          <a:xfrm>
            <a:off x="7567929" y="1733453"/>
            <a:ext cx="1302152" cy="1188275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350378" y="3770874"/>
            <a:ext cx="9144000" cy="2552995"/>
          </a:xfrm>
          <a:solidFill>
            <a:schemeClr val="bg1">
              <a:alpha val="56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주제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SLACK APP CHATBOT</a:t>
            </a:r>
            <a:br>
              <a:rPr lang="en-US" altLang="ko-KR" dirty="0" smtClean="0"/>
            </a:br>
            <a:r>
              <a:rPr lang="en-US" altLang="ko-KR" dirty="0" smtClean="0"/>
              <a:t>with Machine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6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67" y="1096572"/>
            <a:ext cx="2552218" cy="2454383"/>
          </a:xfrm>
          <a:prstGeom prst="rect">
            <a:avLst/>
          </a:prstGeom>
        </p:spPr>
      </p:pic>
      <p:pic>
        <p:nvPicPr>
          <p:cNvPr id="1026" name="Picture 2" descr="인공지능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33" y="1528961"/>
            <a:ext cx="1589603" cy="158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슬랙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14" y="1633199"/>
            <a:ext cx="3305175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덧셈 기호 3"/>
          <p:cNvSpPr/>
          <p:nvPr/>
        </p:nvSpPr>
        <p:spPr>
          <a:xfrm>
            <a:off x="2615879" y="1733453"/>
            <a:ext cx="1099595" cy="118827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등호 4"/>
          <p:cNvSpPr/>
          <p:nvPr/>
        </p:nvSpPr>
        <p:spPr>
          <a:xfrm>
            <a:off x="7567929" y="1733453"/>
            <a:ext cx="1302152" cy="1188275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485417" y="3666702"/>
            <a:ext cx="4460113" cy="2552995"/>
          </a:xfrm>
          <a:solidFill>
            <a:schemeClr val="bg1">
              <a:alpha val="56000"/>
            </a:schemeClr>
          </a:solidFill>
        </p:spPr>
        <p:txBody>
          <a:bodyPr anchor="t" anchorCtr="0">
            <a:normAutofit fontScale="90000"/>
          </a:bodyPr>
          <a:lstStyle/>
          <a:p>
            <a:pPr algn="ctr"/>
            <a:r>
              <a:rPr lang="ko-KR" altLang="en-US" dirty="0" smtClean="0"/>
              <a:t>배경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AI</a:t>
            </a:r>
            <a:r>
              <a:rPr lang="ko-KR" altLang="en-US" dirty="0" smtClean="0"/>
              <a:t>기술을 익히고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이를 활용해보자</a:t>
            </a:r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246469" y="3666702"/>
            <a:ext cx="4980974" cy="2552995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400" dirty="0" smtClean="0"/>
              <a:t>목표</a:t>
            </a:r>
            <a:endParaRPr lang="en-US" altLang="ko-KR" sz="3400" dirty="0" smtClean="0"/>
          </a:p>
          <a:p>
            <a:pPr algn="ctr"/>
            <a:endParaRPr lang="en-US" altLang="ko-KR" sz="3400" dirty="0" smtClean="0"/>
          </a:p>
          <a:p>
            <a:pPr algn="ctr"/>
            <a:r>
              <a:rPr lang="ko-KR" altLang="en-US" sz="3400" dirty="0" err="1" smtClean="0"/>
              <a:t>딥</a:t>
            </a:r>
            <a:r>
              <a:rPr lang="ko-KR" altLang="en-US" sz="3400" dirty="0" smtClean="0"/>
              <a:t> 러닝 배우기</a:t>
            </a:r>
            <a:endParaRPr lang="en-US" altLang="ko-KR" sz="3400" dirty="0" smtClean="0"/>
          </a:p>
          <a:p>
            <a:pPr algn="ctr"/>
            <a:r>
              <a:rPr lang="en-US" altLang="ko-KR" sz="3400" dirty="0" err="1" smtClean="0"/>
              <a:t>Tenserflow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활용하기</a:t>
            </a:r>
            <a:endParaRPr lang="en-US" altLang="ko-KR" sz="3400" dirty="0" smtClean="0"/>
          </a:p>
          <a:p>
            <a:pPr algn="ctr"/>
            <a:r>
              <a:rPr lang="en-US" altLang="ko-KR" sz="3400" dirty="0" smtClean="0"/>
              <a:t>Slack App </a:t>
            </a:r>
            <a:r>
              <a:rPr lang="ko-KR" altLang="en-US" sz="3400" dirty="0" err="1" smtClean="0"/>
              <a:t>챗봇</a:t>
            </a:r>
            <a:r>
              <a:rPr lang="ko-KR" altLang="en-US" sz="3400" dirty="0" smtClean="0"/>
              <a:t> 구현하기</a:t>
            </a:r>
            <a:endParaRPr lang="en-US" altLang="ko-KR" sz="3400" dirty="0" smtClean="0"/>
          </a:p>
        </p:txBody>
      </p:sp>
    </p:spTree>
    <p:extLst>
      <p:ext uri="{BB962C8B-B14F-4D97-AF65-F5344CB8AC3E}">
        <p14:creationId xmlns:p14="http://schemas.microsoft.com/office/powerpoint/2010/main" val="76379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2" y="1390648"/>
            <a:ext cx="3901778" cy="3901778"/>
          </a:xfrm>
        </p:spPr>
      </p:pic>
      <p:sp>
        <p:nvSpPr>
          <p:cNvPr id="5" name="직사각형 4"/>
          <p:cNvSpPr/>
          <p:nvPr/>
        </p:nvSpPr>
        <p:spPr>
          <a:xfrm>
            <a:off x="4115628" y="2018210"/>
            <a:ext cx="792204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1500" b="1" dirty="0" err="1" smtClean="0">
                <a:ln/>
                <a:solidFill>
                  <a:schemeClr val="tx2">
                    <a:lumMod val="50000"/>
                  </a:schemeClr>
                </a:solidFill>
              </a:rPr>
              <a:t>MoyaMoya</a:t>
            </a:r>
            <a:endParaRPr lang="en-US" altLang="ko-KR" sz="115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15628" y="3642479"/>
            <a:ext cx="792204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7200" b="1" dirty="0" smtClean="0">
                <a:ln/>
                <a:solidFill>
                  <a:schemeClr val="tx2">
                    <a:lumMod val="50000"/>
                  </a:schemeClr>
                </a:solidFill>
              </a:rPr>
              <a:t>Members</a:t>
            </a:r>
            <a:endParaRPr lang="en-US" altLang="ko-KR" sz="72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6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86" y="536397"/>
            <a:ext cx="9560688" cy="5830521"/>
          </a:xfrm>
          <a:solidFill>
            <a:srgbClr val="BF9E97"/>
          </a:solidFill>
        </p:spPr>
      </p:pic>
    </p:spTree>
    <p:extLst>
      <p:ext uri="{BB962C8B-B14F-4D97-AF65-F5344CB8AC3E}">
        <p14:creationId xmlns:p14="http://schemas.microsoft.com/office/powerpoint/2010/main" val="272576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2" y="1390648"/>
            <a:ext cx="3901778" cy="3901778"/>
          </a:xfrm>
        </p:spPr>
      </p:pic>
      <p:sp>
        <p:nvSpPr>
          <p:cNvPr id="5" name="직사각형 4"/>
          <p:cNvSpPr/>
          <p:nvPr/>
        </p:nvSpPr>
        <p:spPr>
          <a:xfrm>
            <a:off x="4115628" y="2018210"/>
            <a:ext cx="792204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1500" b="1" dirty="0" err="1" smtClean="0">
                <a:ln/>
                <a:solidFill>
                  <a:schemeClr val="tx2">
                    <a:lumMod val="50000"/>
                  </a:schemeClr>
                </a:solidFill>
              </a:rPr>
              <a:t>MoyaMoya</a:t>
            </a:r>
            <a:endParaRPr lang="en-US" altLang="ko-KR" sz="115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15628" y="3654053"/>
            <a:ext cx="792204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7200" b="1" dirty="0" smtClean="0">
                <a:ln/>
                <a:solidFill>
                  <a:schemeClr val="tx2">
                    <a:lumMod val="50000"/>
                  </a:schemeClr>
                </a:solidFill>
              </a:rPr>
              <a:t>Architecture</a:t>
            </a:r>
            <a:endParaRPr lang="en-US" altLang="ko-KR" sz="7200" b="1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85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830897" y="442732"/>
            <a:ext cx="3932237" cy="830483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전체 구조</a:t>
            </a:r>
            <a:endParaRPr lang="ko-KR" altLang="en-US" sz="54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7830897" y="1666754"/>
            <a:ext cx="3932237" cy="44728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ko-KR" altLang="en-US" sz="4000" dirty="0" err="1">
                <a:solidFill>
                  <a:srgbClr val="FFFF00"/>
                </a:solidFill>
              </a:rPr>
              <a:t>머신러닝</a:t>
            </a:r>
            <a:endParaRPr lang="ko-KR" altLang="en-US" sz="4000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4000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4000" dirty="0" err="1" smtClean="0">
                <a:solidFill>
                  <a:srgbClr val="FFFF00"/>
                </a:solidFill>
              </a:rPr>
              <a:t>슬랙</a:t>
            </a:r>
            <a:r>
              <a:rPr lang="ko-KR" altLang="en-US" sz="4000" dirty="0" smtClean="0">
                <a:solidFill>
                  <a:srgbClr val="FFFF00"/>
                </a:solidFill>
              </a:rPr>
              <a:t> </a:t>
            </a:r>
            <a:r>
              <a:rPr lang="en-US" altLang="ko-KR" sz="4000" dirty="0" smtClean="0">
                <a:solidFill>
                  <a:srgbClr val="FFFF00"/>
                </a:solidFill>
              </a:rPr>
              <a:t>&amp; </a:t>
            </a:r>
            <a:r>
              <a:rPr lang="ko-KR" altLang="en-US" sz="4000" dirty="0" smtClean="0">
                <a:solidFill>
                  <a:srgbClr val="FFFF00"/>
                </a:solidFill>
              </a:rPr>
              <a:t>서버</a:t>
            </a:r>
            <a:endParaRPr lang="en-US" altLang="ko-KR" sz="4000" dirty="0" smtClean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4000" dirty="0" smtClean="0"/>
          </a:p>
          <a:p>
            <a:pPr marL="285750" indent="-285750">
              <a:buFontTx/>
              <a:buChar char="-"/>
            </a:pPr>
            <a:r>
              <a:rPr lang="en-US" altLang="ko-KR" sz="4000" dirty="0" smtClean="0"/>
              <a:t>DB</a:t>
            </a:r>
          </a:p>
          <a:p>
            <a:pPr marL="285750" indent="-285750">
              <a:buFontTx/>
              <a:buChar char="-"/>
            </a:pPr>
            <a:endParaRPr lang="en-US" altLang="ko-KR" sz="4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8" y="1467602"/>
            <a:ext cx="7272087" cy="38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830897" y="442732"/>
            <a:ext cx="3932237" cy="830483"/>
          </a:xfrm>
        </p:spPr>
        <p:txBody>
          <a:bodyPr>
            <a:noAutofit/>
          </a:bodyPr>
          <a:lstStyle/>
          <a:p>
            <a:r>
              <a:rPr lang="ko-KR" altLang="en-US" sz="5400" dirty="0" err="1" smtClean="0">
                <a:solidFill>
                  <a:srgbClr val="FFFF00"/>
                </a:solidFill>
              </a:rPr>
              <a:t>머신러닝</a:t>
            </a:r>
            <a:endParaRPr lang="ko-KR" altLang="en-US" sz="5400" dirty="0">
              <a:solidFill>
                <a:srgbClr val="FFFF00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7830897" y="1666754"/>
            <a:ext cx="3932237" cy="44728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ko-KR" altLang="en-US" sz="4000" dirty="0" smtClean="0"/>
              <a:t>데이터 전처리</a:t>
            </a:r>
            <a:endParaRPr lang="en-US" altLang="ko-KR" sz="4000" dirty="0" smtClean="0"/>
          </a:p>
          <a:p>
            <a:pPr marL="285750" indent="-285750">
              <a:buFontTx/>
              <a:buChar char="-"/>
            </a:pPr>
            <a:r>
              <a:rPr lang="en-US" altLang="ko-KR" sz="4000" dirty="0" smtClean="0"/>
              <a:t>Seq2seq </a:t>
            </a:r>
            <a:r>
              <a:rPr lang="ko-KR" altLang="en-US" sz="4000" dirty="0" smtClean="0"/>
              <a:t>모델 학습</a:t>
            </a:r>
            <a:endParaRPr lang="en-US" altLang="ko-KR" sz="4000" dirty="0" smtClean="0"/>
          </a:p>
          <a:p>
            <a:pPr marL="285750" indent="-285750">
              <a:buFontTx/>
              <a:buChar char="-"/>
            </a:pPr>
            <a:r>
              <a:rPr lang="ko-KR" altLang="en-US" sz="4000" dirty="0" smtClean="0"/>
              <a:t>평가 후 </a:t>
            </a:r>
            <a:r>
              <a:rPr lang="ko-KR" altLang="en-US" sz="4000" dirty="0" smtClean="0"/>
              <a:t>단어 사전 </a:t>
            </a:r>
            <a:r>
              <a:rPr lang="ko-KR" altLang="en-US" sz="4000" dirty="0" smtClean="0"/>
              <a:t>저장</a:t>
            </a:r>
            <a:endParaRPr lang="en-US" altLang="ko-KR" sz="4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2" y="1408452"/>
            <a:ext cx="7055030" cy="37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4460</TotalTime>
  <Words>114</Words>
  <Application>Microsoft Office PowerPoint</Application>
  <PresentationFormat>와이드스크린</PresentationFormat>
  <Paragraphs>48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Trebuchet MS</vt:lpstr>
      <vt:lpstr>Tw Cen MT</vt:lpstr>
      <vt:lpstr>회로</vt:lpstr>
      <vt:lpstr>PowerPoint 프레젠테이션</vt:lpstr>
      <vt:lpstr>목차</vt:lpstr>
      <vt:lpstr> 주제  SLACK APP CHATBOT with Machine Learning</vt:lpstr>
      <vt:lpstr>배경  AI기술을 익히고 이를 활용해보자</vt:lpstr>
      <vt:lpstr>PowerPoint 프레젠테이션</vt:lpstr>
      <vt:lpstr>PowerPoint 프레젠테이션</vt:lpstr>
      <vt:lpstr>PowerPoint 프레젠테이션</vt:lpstr>
      <vt:lpstr>전체 구조</vt:lpstr>
      <vt:lpstr>머신러닝</vt:lpstr>
      <vt:lpstr>슬랙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SSAFY 서울 2반 14조  AI  박민형, 조우현, 김지환, 김준호, 강민</dc:title>
  <dc:creator>multicampus</dc:creator>
  <cp:lastModifiedBy>multicampus</cp:lastModifiedBy>
  <cp:revision>21</cp:revision>
  <dcterms:created xsi:type="dcterms:W3CDTF">2019-10-08T00:44:28Z</dcterms:created>
  <dcterms:modified xsi:type="dcterms:W3CDTF">2019-10-11T03:05:30Z</dcterms:modified>
</cp:coreProperties>
</file>